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306" r:id="rId3"/>
    <p:sldId id="259" r:id="rId4"/>
    <p:sldId id="262" r:id="rId5"/>
    <p:sldId id="263" r:id="rId6"/>
    <p:sldId id="264" r:id="rId7"/>
    <p:sldId id="307" r:id="rId8"/>
    <p:sldId id="266" r:id="rId9"/>
    <p:sldId id="280" r:id="rId10"/>
    <p:sldId id="276" r:id="rId11"/>
    <p:sldId id="278" r:id="rId12"/>
    <p:sldId id="302" r:id="rId13"/>
    <p:sldId id="294" r:id="rId14"/>
    <p:sldId id="267" r:id="rId15"/>
    <p:sldId id="269" r:id="rId16"/>
    <p:sldId id="273" r:id="rId17"/>
    <p:sldId id="272" r:id="rId18"/>
    <p:sldId id="274" r:id="rId19"/>
    <p:sldId id="271" r:id="rId20"/>
    <p:sldId id="270" r:id="rId21"/>
    <p:sldId id="303" r:id="rId22"/>
    <p:sldId id="295" r:id="rId23"/>
    <p:sldId id="292" r:id="rId24"/>
    <p:sldId id="289" r:id="rId25"/>
    <p:sldId id="293" r:id="rId26"/>
    <p:sldId id="279" r:id="rId27"/>
    <p:sldId id="304" r:id="rId28"/>
    <p:sldId id="284" r:id="rId29"/>
    <p:sldId id="305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FA1"/>
    <a:srgbClr val="0066CC"/>
    <a:srgbClr val="D41616"/>
    <a:srgbClr val="F4E216"/>
    <a:srgbClr val="D31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3" autoAdjust="0"/>
    <p:restoredTop sz="94660"/>
  </p:normalViewPr>
  <p:slideViewPr>
    <p:cSldViewPr snapToGrid="0">
      <p:cViewPr>
        <p:scale>
          <a:sx n="100" d="100"/>
          <a:sy n="100" d="100"/>
        </p:scale>
        <p:origin x="-149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C683-BA74-4771-88BC-4C7CA40915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E33A-E062-46D3-866E-56DF370A2B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861A-6AFB-4FE1-8C46-FA88223870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E4B4-8FDD-4B89-8C37-17E44FF4B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EE91-EE4E-46AB-BD7C-6F09CEF0EF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9447-DAA8-4069-B68B-8AD06826AA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BB4B-AB0D-4996-AD58-DC4C950E6D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F07E-CB2A-4927-AE28-EB6B592FFE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4251-A2BF-4F5F-8BD1-1972360869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C632-A9C7-4B50-94BE-8167D56582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624A-8A66-4B22-B88D-4C159210E3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2ED795-07B7-4BDE-A429-D29F29607C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startse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48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mechanische Bearbeit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95500" y="323850"/>
            <a:ext cx="496252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Mechanische Bearbeitung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76450" y="3695700"/>
            <a:ext cx="1857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>
                <a:latin typeface="Verdana" pitchFamily="34" charset="0"/>
              </a:rPr>
              <a:t>40 Bearbeitungs-Zentren</a:t>
            </a:r>
            <a:endParaRPr lang="de-AT" sz="1800">
              <a:latin typeface="Verdana" pitchFamily="34" charset="0"/>
            </a:endParaRPr>
          </a:p>
        </p:txBody>
      </p:sp>
    </p:spTree>
  </p:cSld>
  <p:clrMapOvr>
    <a:masterClrMapping/>
  </p:clrMapOvr>
  <p:transition spd="slow" advTm="257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kompeten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8150" y="704850"/>
            <a:ext cx="456247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Ultraschallreinigungsanlage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78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kompetenz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714375"/>
            <a:ext cx="503872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Reinraumfertigung &amp; -montage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20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logisti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28625" y="714375"/>
            <a:ext cx="433387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Logistik &amp; Support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06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lge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9225" y="962025"/>
            <a:ext cx="855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bg1"/>
                </a:solidFill>
                <a:latin typeface="Verdana" pitchFamily="34" charset="0"/>
              </a:rPr>
              <a:t>KUNDENZUFRIEDENHEIT.</a:t>
            </a:r>
            <a:endParaRPr lang="de-AT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74625" y="1746250"/>
            <a:ext cx="865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…durch ständige Qualitätskontrolle und fortlaufende Verbesserungsprozesse.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7800" y="4276725"/>
            <a:ext cx="451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Unsere Kunden finden wir: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370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kun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28625" y="695325"/>
            <a:ext cx="2419350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Luftfahrt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51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und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7675" y="352425"/>
            <a:ext cx="271462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Raumfahrt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76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un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8625" y="704850"/>
            <a:ext cx="3181350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Medizintechnik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90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und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714375"/>
            <a:ext cx="3371850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Halbleiterindustrie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735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kun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6725" y="495300"/>
            <a:ext cx="549592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Rennsport: Automobil &amp; Motorrad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76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 descr="folge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6325"/>
            <a:ext cx="9144000" cy="1143000"/>
          </a:xfrm>
          <a:noFill/>
          <a:ln/>
        </p:spPr>
        <p:txBody>
          <a:bodyPr/>
          <a:lstStyle/>
          <a:p>
            <a:r>
              <a:rPr lang="de-DE" smtClean="0">
                <a:solidFill>
                  <a:schemeClr val="bg1"/>
                </a:solidFill>
                <a:latin typeface="Verdana" pitchFamily="34" charset="0"/>
              </a:rPr>
              <a:t>Wir stehen für…</a:t>
            </a:r>
            <a:endParaRPr lang="de-AT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100263" y="2519363"/>
            <a:ext cx="24717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 Präzision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 Qualität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 Erfahrung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4503738" y="2528888"/>
            <a:ext cx="4335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 Innovation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 Zuverlässigkeit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 Visionen für die Zukunft</a:t>
            </a:r>
          </a:p>
        </p:txBody>
      </p:sp>
    </p:spTree>
  </p:cSld>
  <p:clrMapOvr>
    <a:masterClrMapping/>
  </p:clrMapOvr>
  <p:transition spd="slow" advTm="3391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kun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625" y="695325"/>
            <a:ext cx="776287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Alternative Energien: Wind, Solar, Wasserkraft…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031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olge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49225" y="2620963"/>
            <a:ext cx="855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bg1"/>
                </a:solidFill>
                <a:latin typeface="Verdana" pitchFamily="34" charset="0"/>
              </a:rPr>
              <a:t>UNSERE INFRASTRUKTUR:</a:t>
            </a:r>
            <a:endParaRPr lang="de-AT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3497" name="Text Box 5"/>
          <p:cNvSpPr txBox="1">
            <a:spLocks noChangeArrowheads="1"/>
          </p:cNvSpPr>
          <p:nvPr/>
        </p:nvSpPr>
        <p:spPr bwMode="auto">
          <a:xfrm>
            <a:off x="161925" y="4437063"/>
            <a:ext cx="6499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solidFill>
                  <a:schemeClr val="bg1"/>
                </a:solidFill>
                <a:latin typeface="Verdana" pitchFamily="34" charset="0"/>
              </a:rPr>
              <a:t>Mit höchster Präzision bearbeiten wir:</a:t>
            </a:r>
            <a:endParaRPr lang="de-AT" sz="2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25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stah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404813" y="709613"/>
            <a:ext cx="2576512" cy="1778000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Metalle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Buntmetalle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Stahl/Edelstahl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Aluminium</a:t>
            </a:r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5837238" y="4786313"/>
            <a:ext cx="2782887" cy="1320800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Kunststoff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Titan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Sonderwerkstoffe</a:t>
            </a:r>
          </a:p>
        </p:txBody>
      </p:sp>
    </p:spTree>
  </p:cSld>
  <p:clrMapOvr>
    <a:masterClrMapping/>
  </p:clrMapOvr>
  <p:transition spd="slow" advTm="3531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maschinenpar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33375" y="1241425"/>
            <a:ext cx="8440738" cy="831850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40 hochtechnisierte Bearbeitungszentren für die Bereiche Drehen &amp; Fräsen.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547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feinmechani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38150" y="722313"/>
            <a:ext cx="4156075" cy="436562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bg1"/>
                </a:solidFill>
                <a:latin typeface="Verdana" pitchFamily="34" charset="0"/>
              </a:rPr>
              <a:t>Baugruppenmontage</a:t>
            </a:r>
            <a:endParaRPr lang="de-AT" sz="2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265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feinmechani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31800" y="696913"/>
            <a:ext cx="2327275" cy="436562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bg1"/>
                </a:solidFill>
                <a:latin typeface="Verdana" pitchFamily="34" charset="0"/>
              </a:rPr>
              <a:t>Finishing</a:t>
            </a:r>
            <a:endParaRPr lang="de-AT" sz="2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25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kompetenz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712788"/>
            <a:ext cx="3698875" cy="436562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bg1"/>
                </a:solidFill>
                <a:latin typeface="Verdana" pitchFamily="34" charset="0"/>
              </a:rPr>
              <a:t>Fertigung und Montage</a:t>
            </a:r>
            <a:endParaRPr lang="de-AT" sz="2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953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messmas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786063" y="4633913"/>
            <a:ext cx="4598987" cy="1778000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3D-Koordinatenmessmaschinen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Oberflächenmessgeräte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Profilprojektoren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 Klimatisierte Messräume</a:t>
            </a:r>
          </a:p>
        </p:txBody>
      </p:sp>
      <p:sp>
        <p:nvSpPr>
          <p:cNvPr id="64521" name="Text Box 5"/>
          <p:cNvSpPr txBox="1">
            <a:spLocks noChangeArrowheads="1"/>
          </p:cNvSpPr>
          <p:nvPr/>
        </p:nvSpPr>
        <p:spPr bwMode="auto">
          <a:xfrm>
            <a:off x="1752600" y="446088"/>
            <a:ext cx="2994025" cy="436562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bg1"/>
                </a:solidFill>
                <a:latin typeface="Verdana" pitchFamily="34" charset="0"/>
              </a:rPr>
              <a:t>Qualitätssicherung</a:t>
            </a:r>
            <a:endParaRPr lang="de-AT" sz="2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3593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lge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9225" y="962025"/>
            <a:ext cx="855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bg1"/>
                </a:solidFill>
                <a:latin typeface="Verdana" pitchFamily="34" charset="0"/>
              </a:rPr>
              <a:t>QUALITÄTS-MANAGEMENT.</a:t>
            </a:r>
            <a:endParaRPr lang="de-AT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4625" y="1649413"/>
            <a:ext cx="865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Zertifizierungen auf höchstem Niveau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76213" y="2647950"/>
            <a:ext cx="8423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Verdana" pitchFamily="34" charset="0"/>
              </a:rPr>
              <a:t> ISO 9001:2008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3200">
                <a:solidFill>
                  <a:schemeClr val="bg1"/>
                </a:solidFill>
                <a:latin typeface="Verdana" pitchFamily="34" charset="0"/>
              </a:rPr>
              <a:t> ES 9001:2009 (Bereich Luftfahrt)</a:t>
            </a:r>
          </a:p>
        </p:txBody>
      </p:sp>
    </p:spTree>
  </p:cSld>
  <p:clrMapOvr>
    <a:masterClrMapping/>
  </p:clrMapOvr>
  <p:transition spd="slow" advTm="311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Zertifikat_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89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r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7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imagefol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899150" y="2967038"/>
            <a:ext cx="29559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1900">
                <a:latin typeface="Verdana" pitchFamily="34" charset="0"/>
              </a:rPr>
              <a:t>Alle Firmeninfos finden Sie in unserem aktuellen Imagefolder am Messestand </a:t>
            </a:r>
            <a:br>
              <a:rPr lang="de-DE" sz="1900">
                <a:latin typeface="Verdana" pitchFamily="34" charset="0"/>
              </a:rPr>
            </a:br>
            <a:r>
              <a:rPr lang="de-DE" sz="1900">
                <a:latin typeface="Verdana" pitchFamily="34" charset="0"/>
              </a:rPr>
              <a:t>oder ………</a:t>
            </a:r>
            <a:endParaRPr lang="de-AT" sz="1900">
              <a:latin typeface="Verdana" pitchFamily="34" charset="0"/>
            </a:endParaRPr>
          </a:p>
        </p:txBody>
      </p:sp>
    </p:spTree>
  </p:cSld>
  <p:clrMapOvr>
    <a:masterClrMapping/>
  </p:clrMapOvr>
  <p:transition spd="slow" advTm="3485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73050" y="198438"/>
            <a:ext cx="8455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1900">
                <a:latin typeface="Verdana" pitchFamily="34" charset="0"/>
              </a:rPr>
              <a:t>…auf unserer aktuellen Website: </a:t>
            </a:r>
            <a:r>
              <a:rPr lang="de-DE" sz="1900" b="1" i="1">
                <a:latin typeface="Verdana" pitchFamily="34" charset="0"/>
              </a:rPr>
              <a:t>www.pichler-strobl.at</a:t>
            </a:r>
            <a:endParaRPr lang="de-AT" sz="1900" b="1" i="1">
              <a:latin typeface="Verdana" pitchFamily="34" charset="0"/>
            </a:endParaRPr>
          </a:p>
        </p:txBody>
      </p:sp>
    </p:spTree>
  </p:cSld>
  <p:clrMapOvr>
    <a:masterClrMapping/>
  </p:clrMapOvr>
  <p:transition spd="slow" advTm="2922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lge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39725" y="1249363"/>
            <a:ext cx="8428038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endParaRPr lang="de-DE" sz="45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de-DE" sz="4500" dirty="0" smtClean="0">
                <a:solidFill>
                  <a:schemeClr val="bg1"/>
                </a:solidFill>
                <a:latin typeface="Verdana" pitchFamily="34" charset="0"/>
              </a:rPr>
              <a:t>Danke für Ihre Aufmerksamkeit</a:t>
            </a:r>
          </a:p>
          <a:p>
            <a:pPr algn="r">
              <a:lnSpc>
                <a:spcPct val="105000"/>
              </a:lnSpc>
              <a:spcBef>
                <a:spcPct val="50000"/>
              </a:spcBef>
            </a:pPr>
            <a:endParaRPr lang="de-DE" sz="1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lnSpc>
                <a:spcPct val="105000"/>
              </a:lnSpc>
              <a:spcBef>
                <a:spcPct val="50000"/>
              </a:spcBef>
            </a:pPr>
            <a:r>
              <a:rPr lang="de-DE" sz="1800" dirty="0" smtClean="0">
                <a:solidFill>
                  <a:schemeClr val="bg1"/>
                </a:solidFill>
                <a:latin typeface="Verdana" pitchFamily="34" charset="0"/>
              </a:rPr>
              <a:t>Markus </a:t>
            </a:r>
            <a:r>
              <a:rPr lang="de-DE" sz="1800" dirty="0" err="1" smtClean="0">
                <a:solidFill>
                  <a:schemeClr val="bg1"/>
                </a:solidFill>
                <a:latin typeface="Verdana" pitchFamily="34" charset="0"/>
              </a:rPr>
              <a:t>Schröger</a:t>
            </a:r>
            <a:r>
              <a:rPr lang="de-DE" sz="1800" dirty="0" smtClean="0">
                <a:solidFill>
                  <a:schemeClr val="bg1"/>
                </a:solidFill>
                <a:latin typeface="Verdana" pitchFamily="34" charset="0"/>
              </a:rPr>
              <a:t>, MBA</a:t>
            </a:r>
            <a:r>
              <a:rPr lang="de-DE" sz="35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de-AT" sz="35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395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rd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rd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erd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7" descr="Bild_Firmengebä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314325"/>
            <a:ext cx="4165600" cy="2765425"/>
          </a:xfrm>
          <a:prstGeom prst="rect">
            <a:avLst/>
          </a:prstGeom>
          <a:noFill/>
          <a:ln w="508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533900" y="306388"/>
            <a:ext cx="24193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latin typeface="Verdana" pitchFamily="34" charset="0"/>
              </a:rPr>
              <a:t>Anthering/Sbg.</a:t>
            </a:r>
            <a:endParaRPr lang="de-AT" sz="2000" b="1">
              <a:latin typeface="Verdana" pitchFamily="34" charset="0"/>
            </a:endParaRPr>
          </a:p>
        </p:txBody>
      </p:sp>
      <p:sp>
        <p:nvSpPr>
          <p:cNvPr id="11269" name="Oval 11"/>
          <p:cNvSpPr>
            <a:spLocks noChangeArrowheads="1"/>
          </p:cNvSpPr>
          <p:nvPr/>
        </p:nvSpPr>
        <p:spPr bwMode="auto">
          <a:xfrm>
            <a:off x="6176963" y="1039813"/>
            <a:ext cx="550862" cy="550862"/>
          </a:xfrm>
          <a:prstGeom prst="ellipse">
            <a:avLst/>
          </a:prstGeom>
          <a:solidFill>
            <a:srgbClr val="D4161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94213" y="1282700"/>
            <a:ext cx="1665287" cy="22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6300788" y="1173163"/>
            <a:ext cx="284162" cy="284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ransition spd="slow" advTm="303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1" name="Picture 13" descr="bild zeitstrahl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149225" y="962025"/>
            <a:ext cx="393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bg1"/>
                </a:solidFill>
                <a:latin typeface="Verdana" pitchFamily="34" charset="0"/>
              </a:rPr>
              <a:t>PICHLER &amp; STROBL.</a:t>
            </a:r>
            <a:endParaRPr lang="de-AT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174625" y="1398588"/>
            <a:ext cx="865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Vom Sondermaschinenbau zur Hightech Produktion.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61925" y="2001838"/>
            <a:ext cx="296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bg1"/>
                </a:solidFill>
                <a:latin typeface="Verdana" pitchFamily="34" charset="0"/>
              </a:rPr>
              <a:t>Sondermaschinenbau</a:t>
            </a:r>
            <a:endParaRPr lang="de-AT" sz="1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5499100" y="2017713"/>
            <a:ext cx="287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bg1"/>
                </a:solidFill>
                <a:latin typeface="Verdana" pitchFamily="34" charset="0"/>
              </a:rPr>
              <a:t>Firmenerweiterung</a:t>
            </a:r>
            <a:endParaRPr lang="de-AT" sz="1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2811463" y="2014538"/>
            <a:ext cx="2346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800" b="1">
                <a:solidFill>
                  <a:schemeClr val="bg1"/>
                </a:solidFill>
                <a:latin typeface="Verdana" pitchFamily="34" charset="0"/>
              </a:rPr>
              <a:t>Partner für:</a:t>
            </a:r>
          </a:p>
          <a:p>
            <a:pPr algn="r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Luft- &amp; Raumfahrt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Medizintechnik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Halbleitertechnik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Auto &amp; Motorrad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Wind-, Solarenergie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Wasserkraft</a:t>
            </a:r>
            <a:endParaRPr lang="de-AT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273050" y="2582863"/>
            <a:ext cx="0" cy="18954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4891088" y="3863975"/>
            <a:ext cx="0" cy="652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5616575" y="2439988"/>
            <a:ext cx="0" cy="2084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8619" name="Text Box 7"/>
          <p:cNvSpPr txBox="1">
            <a:spLocks noChangeArrowheads="1"/>
          </p:cNvSpPr>
          <p:nvPr/>
        </p:nvSpPr>
        <p:spPr bwMode="auto">
          <a:xfrm>
            <a:off x="63500" y="2360613"/>
            <a:ext cx="2290763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400" b="1">
                <a:solidFill>
                  <a:schemeClr val="bg1"/>
                </a:solidFill>
                <a:latin typeface="Verdana" pitchFamily="34" charset="0"/>
              </a:rPr>
              <a:t>Firmenübernahme</a:t>
            </a:r>
            <a:r>
              <a:rPr lang="de-DE" sz="1800" b="1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de-DE" sz="18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Firma WEIGL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Verdoppelung der 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MitarbeiterInnen </a:t>
            </a:r>
            <a:br>
              <a:rPr lang="de-DE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>
                <a:solidFill>
                  <a:schemeClr val="bg1"/>
                </a:solidFill>
                <a:latin typeface="Verdana" pitchFamily="34" charset="0"/>
              </a:rPr>
              <a:t>auf 40 Personen</a:t>
            </a:r>
          </a:p>
          <a:p>
            <a:pPr algn="r">
              <a:spcBef>
                <a:spcPct val="50000"/>
              </a:spcBef>
            </a:pPr>
            <a:endParaRPr lang="de-AT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2193925" y="3579813"/>
            <a:ext cx="0" cy="952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5724525" y="2371725"/>
            <a:ext cx="34194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>&gt; Zubau 3. Produktionshalle</a:t>
            </a:r>
            <a:br>
              <a:rPr lang="de-DE" sz="1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de-DE" sz="1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>   &gt; </a:t>
            </a:r>
            <a:r>
              <a:rPr lang="de-DE" sz="1200" b="1" dirty="0" err="1">
                <a:solidFill>
                  <a:schemeClr val="bg1"/>
                </a:solidFill>
                <a:latin typeface="Verdana" pitchFamily="34" charset="0"/>
              </a:rPr>
              <a:t>Reinraum</a:t>
            </a: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>- &amp; Montageraum</a:t>
            </a:r>
            <a:br>
              <a:rPr lang="de-DE" sz="1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de-DE" sz="1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>     &gt; Ultraschall-Reinigungsanlage</a:t>
            </a:r>
            <a:br>
              <a:rPr lang="de-DE" sz="1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de-DE" sz="1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e-DE" sz="1200" b="1" dirty="0">
                <a:solidFill>
                  <a:schemeClr val="bg1"/>
                </a:solidFill>
                <a:latin typeface="Verdana" pitchFamily="34" charset="0"/>
              </a:rPr>
              <a:t>         &gt; MitarbeiterInnenstand </a:t>
            </a:r>
            <a:r>
              <a:rPr lang="de-DE" sz="1400" b="1" dirty="0">
                <a:solidFill>
                  <a:schemeClr val="bg1"/>
                </a:solidFill>
                <a:latin typeface="Verdana" pitchFamily="34" charset="0"/>
              </a:rPr>
              <a:t>7</a:t>
            </a:r>
            <a:r>
              <a:rPr lang="de-DE" sz="1400" b="1" dirty="0" smtClean="0">
                <a:solidFill>
                  <a:schemeClr val="bg1"/>
                </a:solidFill>
                <a:latin typeface="Verdana" pitchFamily="34" charset="0"/>
              </a:rPr>
              <a:t>0</a:t>
            </a:r>
            <a:r>
              <a:rPr lang="de-DE" sz="1400" b="1" dirty="0">
                <a:solidFill>
                  <a:schemeClr val="bg1"/>
                </a:solidFill>
                <a:latin typeface="Verdana" pitchFamily="34" charset="0"/>
              </a:rPr>
              <a:t>+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de-AT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428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lge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49225" y="2628900"/>
            <a:ext cx="666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bg1"/>
                </a:solidFill>
                <a:latin typeface="Verdana" pitchFamily="34" charset="0"/>
              </a:rPr>
              <a:t>UNSERE KERNKOMPETENZEN.</a:t>
            </a:r>
            <a:endParaRPr lang="de-AT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165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ompeten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6725" y="714375"/>
            <a:ext cx="5324475" cy="466725"/>
          </a:xfrm>
          <a:prstGeom prst="rect">
            <a:avLst/>
          </a:prstGeom>
          <a:solidFill>
            <a:srgbClr val="005FA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Verdana" pitchFamily="34" charset="0"/>
              </a:rPr>
              <a:t>Manufacturing &amp; Engeneering</a:t>
            </a:r>
            <a:endParaRPr lang="de-AT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 advTm="2344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186</Words>
  <Application>Microsoft Office PowerPoint</Application>
  <PresentationFormat>Bildschirmpräsentation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default</vt:lpstr>
      <vt:lpstr>Folie 1</vt:lpstr>
      <vt:lpstr>Wir stehen für…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 AGENTUR Schlaminger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Messepräsentation Schweiz</dc:title>
  <dc:creator>AGENTUR Schlaminger</dc:creator>
  <cp:lastModifiedBy> </cp:lastModifiedBy>
  <cp:revision>166</cp:revision>
  <cp:lastPrinted>2006-08-16T08:43:53Z</cp:lastPrinted>
  <dcterms:created xsi:type="dcterms:W3CDTF">2010-06-17T06:36:40Z</dcterms:created>
  <dcterms:modified xsi:type="dcterms:W3CDTF">2013-07-08T10:40:38Z</dcterms:modified>
</cp:coreProperties>
</file>